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0" r:id="rId16"/>
    <p:sldId id="261" r:id="rId17"/>
    <p:sldId id="262" r:id="rId18"/>
    <p:sldId id="263" r:id="rId19"/>
    <p:sldId id="264" r:id="rId20"/>
    <p:sldId id="26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34559" autoAdjust="0"/>
    <p:restoredTop sz="86477" autoAdjust="0"/>
  </p:normalViewPr>
  <p:slideViewPr>
    <p:cSldViewPr>
      <p:cViewPr varScale="1">
        <p:scale>
          <a:sx n="74" d="100"/>
          <a:sy n="74" d="100"/>
        </p:scale>
        <p:origin x="-190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5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4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5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6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9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1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5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2390C-6A39-4129-BC1B-7C8CAC613C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C8FC1-568E-4484-976B-7C81D3574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3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Times New Roman" pitchFamily="18" charset="0"/>
                <a:cs typeface="Times New Roman" pitchFamily="18" charset="0"/>
              </a:rPr>
              <a:t>DJANGO</a:t>
            </a:r>
            <a:endParaRPr lang="en-US" sz="6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BUILD AN ORGANISED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WEB APPLICATION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8600"/>
            <a:ext cx="2590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934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TEMPLATE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0" y="1600200"/>
            <a:ext cx="3581400" cy="4525963"/>
          </a:xfrm>
        </p:spPr>
        <p:txBody>
          <a:bodyPr/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Template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is the place you systematically store all of your HTML files.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You will have a “Static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older” to store other CSS files, Java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cript files or Images</a:t>
            </a:r>
          </a:p>
          <a:p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1447800"/>
            <a:ext cx="3927764" cy="480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84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FORM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7018"/>
            <a:ext cx="44196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There are two types of Forms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HTML 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Django Form</a:t>
            </a:r>
          </a:p>
          <a:p>
            <a:pPr>
              <a:buFont typeface="Wingdings" pitchFamily="2" charset="2"/>
              <a:buChar char="Ø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HTML FORM</a:t>
            </a: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: It consists of Input </a:t>
            </a: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lement, Check </a:t>
            </a: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ox, Submit </a:t>
            </a: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utton, Radio </a:t>
            </a: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utton etc.</a:t>
            </a:r>
          </a:p>
          <a:p>
            <a:pPr>
              <a:buFont typeface="Wingdings" pitchFamily="2" charset="2"/>
              <a:buChar char="Ø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DJANGO FORM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It aims to Fetch </a:t>
            </a: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ata from HTML Form and helps to connect to Model.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27" y="1295400"/>
            <a:ext cx="356754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298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MODEL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0" y="1600200"/>
            <a:ext cx="3657600" cy="4572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Model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Describes The Structure Of an Object You Want To Store In The Database.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Goes Straight To Database And Create, Edit &amp; Request Information As You Wish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68582"/>
            <a:ext cx="3657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41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56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ADMIN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2209800"/>
            <a:ext cx="3962400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It Helps To Register The Object In Your Model So You Can Manage Data In Database 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 Registration Has To Be Done In The First Place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505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81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DATABASE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2304329"/>
            <a:ext cx="3352800" cy="341067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 database is a collection of data provided with a backend platform for easy management.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1447800"/>
            <a:ext cx="3886202" cy="487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87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latin typeface="Times New Roman" pitchFamily="18" charset="0"/>
                <a:cs typeface="Times New Roman" pitchFamily="18" charset="0"/>
              </a:rPr>
              <a:t>DJANGO MVT</a:t>
            </a:r>
            <a:endParaRPr lang="en-US" sz="3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 MVT (Model View Template) is a software design pattern. It is a collection of three important components Model View and Template. </a:t>
            </a:r>
          </a:p>
          <a:p>
            <a:pPr marL="0" indent="0">
              <a:buNone/>
            </a:pP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1" u="sng" dirty="0" smtClean="0">
                <a:latin typeface="Times New Roman" pitchFamily="18" charset="0"/>
                <a:cs typeface="Times New Roman" pitchFamily="18" charset="0"/>
              </a:rPr>
              <a:t>Model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 Model helps to handle database. It is a data access layer which handles the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u="sng" dirty="0" smtClean="0">
                <a:latin typeface="Times New Roman" pitchFamily="18" charset="0"/>
                <a:cs typeface="Times New Roman" pitchFamily="18" charset="0"/>
              </a:rPr>
              <a:t>Template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 Template is a presentation layer which handles User Interface part completely.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u="sng" dirty="0" smtClean="0">
                <a:latin typeface="Times New Roman" pitchFamily="18" charset="0"/>
                <a:cs typeface="Times New Roman" pitchFamily="18" charset="0"/>
              </a:rPr>
              <a:t>View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 View is used to execute the business logic and interact with a model to carry data and renders a template.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01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MVT ARCHIECHTURE IN DJANGO</a:t>
            </a:r>
            <a:endParaRPr lang="en-US" sz="35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96200" cy="4648200"/>
          </a:xfrm>
        </p:spPr>
      </p:pic>
    </p:spTree>
    <p:extLst>
      <p:ext uri="{BB962C8B-B14F-4D97-AF65-F5344CB8AC3E}">
        <p14:creationId xmlns:p14="http://schemas.microsoft.com/office/powerpoint/2010/main" val="2439220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09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DJANGO SAMPLE PROJECT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153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821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47254"/>
            <a:ext cx="8001000" cy="570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414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533400"/>
            <a:ext cx="7696201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321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 to Django Web Framework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Django Features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Django Structure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Django Installation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Django WorkFlow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MVT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Django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436583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561109"/>
            <a:ext cx="8229600" cy="568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577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OUTPUT OF THE PROJECT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22218"/>
            <a:ext cx="8610600" cy="533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95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WHAT IS DJANGO?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Django is a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eb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pplication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ramework written in Python Programming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anguage.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Django is a highly popular, free open-source high-level Python web framework.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follows the MVT (Model-View-Template) Architecture and helps in the Development and Maintenance of High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uality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eb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pplications.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takes less time to build application after collecting client requirement</a:t>
            </a: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3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93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FEATURES OF DJANGO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Rapid Development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Secure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Scalable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Fully loaded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Versatile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Open Source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Vast and Supported Community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58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200" b="1" dirty="0" smtClean="0">
                <a:latin typeface="Times New Roman" pitchFamily="18" charset="0"/>
                <a:cs typeface="Times New Roman" pitchFamily="18" charset="0"/>
              </a:rPr>
              <a:t>DJANGO STRUCTURE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Loosely Coupled: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Django aims to make each element of its stack independent of the others. </a:t>
            </a:r>
          </a:p>
          <a:p>
            <a:pPr>
              <a:buFont typeface="Wingdings" pitchFamily="2" charset="2"/>
              <a:buChar char="Ø"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Less Coding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: Less code so in turn a quick development.</a:t>
            </a:r>
          </a:p>
          <a:p>
            <a:pPr>
              <a:buFont typeface="Wingdings" pitchFamily="2" charset="2"/>
              <a:buChar char="Ø"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Don't Repeat Yourself (DRY):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Everything should be developed only in exactly one place instead of repeating it again and again. </a:t>
            </a:r>
          </a:p>
          <a:p>
            <a:pPr>
              <a:buFont typeface="Wingdings" pitchFamily="2" charset="2"/>
              <a:buChar char="Ø"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Fast Development: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Django's Structure is to do all it can to facilitate hyper-fast development. </a:t>
            </a:r>
          </a:p>
          <a:p>
            <a:pPr>
              <a:buFont typeface="Wingdings" pitchFamily="2" charset="2"/>
              <a:buChar char="Ø"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Clean Design: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Django strictly maintains a clean design throughout its own code and makes it easy to follow best web-development practices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33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DJANGO WORKFLOW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66800"/>
            <a:ext cx="6248400" cy="5257800"/>
          </a:xfrm>
        </p:spPr>
      </p:pic>
    </p:spTree>
    <p:extLst>
      <p:ext uri="{BB962C8B-B14F-4D97-AF65-F5344CB8AC3E}">
        <p14:creationId xmlns:p14="http://schemas.microsoft.com/office/powerpoint/2010/main" val="314626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WEB BROWSER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905000"/>
            <a:ext cx="4038600" cy="45259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Web Browser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is what users actually see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responds to what users do when they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Click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Press enter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28800"/>
            <a:ext cx="3644611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7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URL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600200"/>
            <a:ext cx="3505200" cy="495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is often referred as the web address.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provides mapping to view.</a:t>
            </a:r>
          </a:p>
          <a:p>
            <a:pPr marL="0" indent="0">
              <a:buNone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What is mapping?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act of assigning functions to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urls.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" y="1447800"/>
            <a:ext cx="3706523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389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VIEW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>
            <a:normAutofit fontScale="92500"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View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is where all the functions are written.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provides content to template.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gets information from model before rendering content.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puts information into model and into database through form.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0"/>
            <a:ext cx="3633786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52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536</Words>
  <Application>Microsoft Office PowerPoint</Application>
  <PresentationFormat>On-screen Show (4:3)</PresentationFormat>
  <Paragraphs>73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DJANGO</vt:lpstr>
      <vt:lpstr>CONTENTS</vt:lpstr>
      <vt:lpstr>WHAT IS DJANGO?</vt:lpstr>
      <vt:lpstr>FEATURES OF DJANGO</vt:lpstr>
      <vt:lpstr>DJANGO STRUCTURE </vt:lpstr>
      <vt:lpstr>DJANGO WORKFLOW </vt:lpstr>
      <vt:lpstr>WEB BROWSER</vt:lpstr>
      <vt:lpstr>URL</vt:lpstr>
      <vt:lpstr>VIEW</vt:lpstr>
      <vt:lpstr>TEMPLATE</vt:lpstr>
      <vt:lpstr>FORM </vt:lpstr>
      <vt:lpstr>MODEL</vt:lpstr>
      <vt:lpstr>ADMIN</vt:lpstr>
      <vt:lpstr>DATABASE</vt:lpstr>
      <vt:lpstr>DJANGO MVT</vt:lpstr>
      <vt:lpstr>MVT ARCHIECHTURE IN DJANGO</vt:lpstr>
      <vt:lpstr>DJANGO SAMPLE PROJECT</vt:lpstr>
      <vt:lpstr>PowerPoint Presentation</vt:lpstr>
      <vt:lpstr>PowerPoint Presentation</vt:lpstr>
      <vt:lpstr>PowerPoint Presentation</vt:lpstr>
      <vt:lpstr>OUTPUT OF THE 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</dc:title>
  <dc:creator>welcome</dc:creator>
  <cp:lastModifiedBy>welcome</cp:lastModifiedBy>
  <cp:revision>20</cp:revision>
  <dcterms:created xsi:type="dcterms:W3CDTF">2020-04-23T13:07:47Z</dcterms:created>
  <dcterms:modified xsi:type="dcterms:W3CDTF">2020-04-27T16:57:18Z</dcterms:modified>
</cp:coreProperties>
</file>